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22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93576" y="543439"/>
            <a:ext cx="40046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荻野運動公園のならいごと</a:t>
            </a:r>
            <a:endParaRPr lang="en-US" altLang="ja-JP" sz="2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7654" y="1261542"/>
            <a:ext cx="6056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バスケットボールスクール　スクール日程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2024</a:t>
            </a: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　下半期）</a:t>
            </a:r>
            <a:endParaRPr lang="en-US" altLang="ja-JP" sz="2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04562"/>
              </p:ext>
            </p:extLst>
          </p:nvPr>
        </p:nvGraphicFramePr>
        <p:xfrm>
          <a:off x="296652" y="2686472"/>
          <a:ext cx="6264696" cy="3469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2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１０月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４日、１８日、２５日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１１月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１日、８日、１５日、２２日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１２月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６日、１３日、２０日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１０日、１７日、２４日</a:t>
                      </a:r>
                      <a:r>
                        <a:rPr kumimoji="1" lang="ja-JP" altLang="en-US" sz="2800" b="0" strike="noStrike" baseline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、３１日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７日、１４日、２１日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７日、１４日、２８日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96" y="7730664"/>
            <a:ext cx="1208471" cy="115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7740352"/>
            <a:ext cx="3521075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295836" y="6375102"/>
            <a:ext cx="6265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27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日、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日を予備日とします。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施設の都合によりメインアリーナで開催できない場合は、サブアリーナで開催します。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都合により開催日を変更する場合があります。変更の場合は、事前にお知らせをいたします。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E71142-4471-C26F-E3A1-009566E9AC80}"/>
              </a:ext>
            </a:extLst>
          </p:cNvPr>
          <p:cNvSpPr txBox="1"/>
          <p:nvPr/>
        </p:nvSpPr>
        <p:spPr>
          <a:xfrm>
            <a:off x="5273824" y="234791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９月７日訂正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乗算記号 9">
            <a:extLst>
              <a:ext uri="{FF2B5EF4-FFF2-40B4-BE49-F238E27FC236}">
                <a16:creationId xmlns:a16="http://schemas.microsoft.com/office/drawing/2014/main" id="{AF01DDAB-D6EB-515C-93F1-32F7E8622CD9}"/>
              </a:ext>
            </a:extLst>
          </p:cNvPr>
          <p:cNvSpPr/>
          <p:nvPr/>
        </p:nvSpPr>
        <p:spPr>
          <a:xfrm>
            <a:off x="7893496" y="4283968"/>
            <a:ext cx="1512168" cy="720080"/>
          </a:xfrm>
          <a:prstGeom prst="mathMultiply">
            <a:avLst>
              <a:gd name="adj1" fmla="val 6669"/>
            </a:avLst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302534ED-5C21-D8D3-9FD7-66908A4333CA}"/>
              </a:ext>
            </a:extLst>
          </p:cNvPr>
          <p:cNvSpPr/>
          <p:nvPr/>
        </p:nvSpPr>
        <p:spPr>
          <a:xfrm>
            <a:off x="8601378" y="5436096"/>
            <a:ext cx="1164326" cy="444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5B20902-FB1A-A4CF-89D5-E05BB5521A36}"/>
              </a:ext>
            </a:extLst>
          </p:cNvPr>
          <p:cNvSpPr txBox="1"/>
          <p:nvPr/>
        </p:nvSpPr>
        <p:spPr>
          <a:xfrm>
            <a:off x="8581150" y="616508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追加</a:t>
            </a:r>
          </a:p>
        </p:txBody>
      </p:sp>
    </p:spTree>
    <p:extLst>
      <p:ext uri="{BB962C8B-B14F-4D97-AF65-F5344CB8AC3E}">
        <p14:creationId xmlns:p14="http://schemas.microsoft.com/office/powerpoint/2010/main" val="24707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93576" y="543439"/>
            <a:ext cx="40046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荻野運動公園のならいごと</a:t>
            </a:r>
            <a:endParaRPr lang="en-US" altLang="ja-JP" sz="2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7654" y="1261542"/>
            <a:ext cx="6056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バスケットボールスクール　スクール日程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2024</a:t>
            </a: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　下半期）</a:t>
            </a:r>
            <a:endParaRPr lang="en-US" altLang="ja-JP" sz="2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96652" y="2686472"/>
          <a:ext cx="6264696" cy="3469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2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１０月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４日、１８日、２５日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１１月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１日、８日、１５日、２２日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１２月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６日、１３日、２０日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１０日、１７日、２４日</a:t>
                      </a:r>
                      <a:r>
                        <a:rPr kumimoji="1" lang="ja-JP" altLang="en-US" sz="2800" b="0" strike="noStrike" baseline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、３１日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７日、１４日、２１日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28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３月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７日、１４日、２８日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96" y="7730664"/>
            <a:ext cx="1208471" cy="115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7740352"/>
            <a:ext cx="3521075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295836" y="6375102"/>
            <a:ext cx="6265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27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日、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日を予備日とします。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施設の都合によりメインアリーナで開催できない場合は、サブアリーナで開催します。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都合により開催日を変更する場合があります。変更の場合は、事前にお知らせをいたします。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E71142-4471-C26F-E3A1-009566E9AC80}"/>
              </a:ext>
            </a:extLst>
          </p:cNvPr>
          <p:cNvSpPr txBox="1"/>
          <p:nvPr/>
        </p:nvSpPr>
        <p:spPr>
          <a:xfrm>
            <a:off x="5273824" y="234791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９月７日訂正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乗算記号 9">
            <a:extLst>
              <a:ext uri="{FF2B5EF4-FFF2-40B4-BE49-F238E27FC236}">
                <a16:creationId xmlns:a16="http://schemas.microsoft.com/office/drawing/2014/main" id="{AF01DDAB-D6EB-515C-93F1-32F7E8622CD9}"/>
              </a:ext>
            </a:extLst>
          </p:cNvPr>
          <p:cNvSpPr/>
          <p:nvPr/>
        </p:nvSpPr>
        <p:spPr>
          <a:xfrm>
            <a:off x="7893496" y="4283968"/>
            <a:ext cx="1512168" cy="720080"/>
          </a:xfrm>
          <a:prstGeom prst="mathMultiply">
            <a:avLst>
              <a:gd name="adj1" fmla="val 6669"/>
            </a:avLst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302534ED-5C21-D8D3-9FD7-66908A4333CA}"/>
              </a:ext>
            </a:extLst>
          </p:cNvPr>
          <p:cNvSpPr/>
          <p:nvPr/>
        </p:nvSpPr>
        <p:spPr>
          <a:xfrm>
            <a:off x="8601378" y="5436096"/>
            <a:ext cx="1164326" cy="444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5B20902-FB1A-A4CF-89D5-E05BB5521A36}"/>
              </a:ext>
            </a:extLst>
          </p:cNvPr>
          <p:cNvSpPr txBox="1"/>
          <p:nvPr/>
        </p:nvSpPr>
        <p:spPr>
          <a:xfrm>
            <a:off x="8581150" y="616508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追加</a:t>
            </a:r>
          </a:p>
        </p:txBody>
      </p:sp>
    </p:spTree>
    <p:extLst>
      <p:ext uri="{BB962C8B-B14F-4D97-AF65-F5344CB8AC3E}">
        <p14:creationId xmlns:p14="http://schemas.microsoft.com/office/powerpoint/2010/main" val="92210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230</Words>
  <Application>Microsoft Office PowerPoint</Application>
  <PresentationFormat>画面に合わせる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HGP創英角ｺﾞｼｯｸUB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土井 雅晴</dc:creator>
  <cp:lastModifiedBy>照沼 有平</cp:lastModifiedBy>
  <cp:revision>40</cp:revision>
  <cp:lastPrinted>2024-09-07T01:43:12Z</cp:lastPrinted>
  <dcterms:created xsi:type="dcterms:W3CDTF">2018-01-26T09:17:34Z</dcterms:created>
  <dcterms:modified xsi:type="dcterms:W3CDTF">2024-09-07T01:43:24Z</dcterms:modified>
</cp:coreProperties>
</file>